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Создание фермы «</a:t>
            </a:r>
            <a:r>
              <a:rPr lang="ru-RU" b="1" dirty="0" smtClean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Восток-Страус</a:t>
            </a:r>
            <a:r>
              <a:rPr lang="ru-RU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 идеи –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Абраимов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К.К.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20687"/>
            <a:ext cx="4248472" cy="2827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3943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68431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ПРОБЛЕМА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8291264" cy="46805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Страусоводство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Республике Казахстан, как отрасль сельского хозяйства, сейчас находится в самом начале своего развития.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странах СНГ существует 2-3 десятка небольших фермерских хозяйств, которые, по сути дела не способны решать задачу насыщения товарного рынка продукцией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страусоводства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Еще 3-4 года назад в Казахстане об отраслях говорили исключительно как об экзотической птице из далекой Африки.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настоящее время понятие «Страусы в Казахстане» - реальность, причем весьма перспективная. В данный момент в нашей стране ведется развитие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страусоводства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но пока это развитие ведут только частные малые фермерские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хозяйства.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настоящее время в Казахстане мясо страуса предлагается по цене 15—18 долл./кг., но сейчас производство мяса не носит товарного характера, а представляет собой результат выбраковки травмированной птицы.</a:t>
            </a:r>
          </a:p>
          <a:p>
            <a:pPr marL="0" indent="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95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8229600" cy="416812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Серьезный вклад в развитие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страусоводства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Казахстане сделано будет именно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нашим фермерским хозяйством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«Восток-Страус».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Основной продукцией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фермерского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хозяйства "Восток-Страус" является мясо страуса,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известного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Республике Казахстан под маркой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Straus House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Выработанная формула организации фермы подразумевает интенсивную систему разведения, принятую в европейских странах. Это означает содержание страусов на небольшой территории с организованным циклом кормлениям постоянным наблюдением за птицей на протяжении всего периода выращивания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Конкурентные преимущества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страусоводства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от других видов птицеводства и животноводства: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высокая рентабельность (132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% за 3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года);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безотходность производства;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максимальная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прибыль при емких капиталовложениях.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73355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8229600" cy="467217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Внутренний   рынок   Восточно-Казахстанской   области   и   регионы Казахстана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СНГ.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Сеть Восточно-Казахстанских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опто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-супермаркетов, ресторанов, туристических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фирм.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сегодняшний день уже имеются устные соглашения и письма намерений с такими предприятиями, как ТРК «ADK», супермаркет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Daniel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гиперпермаркет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Арзан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в г.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Усть-Каменогорске.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Курский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кожевенный завод по выделке кожи африканского страуса.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Молодняк 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может   продаваться   вновь   открывающимся   фермерским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хозяйствам.</a:t>
            </a:r>
          </a:p>
        </p:txBody>
      </p:sp>
    </p:spTree>
    <p:extLst>
      <p:ext uri="{BB962C8B-B14F-4D97-AF65-F5344CB8AC3E}">
        <p14:creationId xmlns:p14="http://schemas.microsoft.com/office/powerpoint/2010/main" val="179973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КОНКУРЕНТНЫЕ ПРЕИМУЩЕСТВА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1560" y="1340768"/>
            <a:ext cx="7941568" cy="4104456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Казахстане в настоящее время действует всего 20 подсобных хозяйств и около 5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страусиных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ферм. Они действуют разрозненно на отдельных локальных рынках, что в целом свидетельствует о достаточно слабом уровне конкуренции. В Восточно-Казахстанской области на данный момент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страусиных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ферм нет. Продукция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страусоводства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встречается крайне редко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практически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доступна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потребителя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Конкурентные преимущества: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защищены авторские права;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имеются письма заинтересованности потенциальных потребителей, а также устные соглашения потенциальных партнеров;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безопасность продовольствия;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возможность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разнообразить питание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населения, в том числе диетическое питание.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059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БИЗНЕС-МОДЕЛЬ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772816"/>
            <a:ext cx="8229600" cy="396044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осуществления данного проекта планируется применять проверенные, современные технологии как зарубежные, так и отечественные по выращиванию страусов. Необходимые технологии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могут быть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закуплены 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российских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страусоводов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(фермы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Лэмэк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», «Русский страус» и др.), а также у зарубежных (Институт генетики и животноводства Польши, бельгийская ферма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Эратко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Рэнч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и т.д.)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 основным видам деятельности фермы относятся: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производство молодняка и яиц;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выращивание птицы на убой;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разведение племенного поголовья.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Разведение племенного поголовья в условиях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Восточного Казахстана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представляется особенно актуальным и высокоприбыльным. </a:t>
            </a:r>
          </a:p>
        </p:txBody>
      </p:sp>
    </p:spTree>
    <p:extLst>
      <p:ext uri="{BB962C8B-B14F-4D97-AF65-F5344CB8AC3E}">
        <p14:creationId xmlns:p14="http://schemas.microsoft.com/office/powerpoint/2010/main" val="3539977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МАРКЕТИНГ И ПРОДАЖИ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На первом этапе планируется строительство комплекса фермы, закуп необходимого оборудования, племенного поголовья и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страусиного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молодняка.  Первичная планируемая прибыль будет базироваться на продаже только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страусиного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мяса. В связи с этим уже имеются соглашения по реализации продукции с несколькими торговыми компаниями города Усть-Каменогорска.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Второй этап проекта - налаживание полного цикла производства от выведения птенцов в инкубаторах до убоя взрослых особей. Рассматривается возможность сотрудничества с Кожевенным заводом г. Семей. Более того планируется налаживание рынков сбыта кожи и яиц страуса с разработкой рекламной кампании, размещением объявлений в сети Интернет, газетах («Рудный Алтай», «Мой город», «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Устинка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», «Рекламный Дайджест» и др.) и бегущей строкой на местных телеканалах (таких как «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КалкенТВ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», «ВКТВ+» и т.д.), а также в других СМИ. Рассматривается возможность участия в регулярных оптовых ярмарках.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На третьем этапе проекта -  расширение и налаживание безотходного производства, налаживание каналов сбыта перьев и др. продукции, выведение племенного поголовья на продажу. Существует также возможность организации платных экскурсий для школьников и всех желающих с установленной познавательно-развлекательной программой. После освоения местного рынка планируется переход на республиканский рынок, а также на международные рынки.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485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ТЕКУЩИЙ СТАТУС И ПЛАНЫ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Разработан бизнес-план, имеются финансовый, маркетинговый и производственный планы проекта.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Предполагается, что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-строительство будет закончено в конце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года;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-закупка племенного стада в количестве 16 самок-производителей и 8 самцов производителей осуществлена в начале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2013 г.;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-в начале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2013 г.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будет налажено производство яиц и выращивание молодняка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таблице приведены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запланированные на конец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2013-2015 гг.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показатели развития фермы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039060"/>
              </p:ext>
            </p:extLst>
          </p:nvPr>
        </p:nvGraphicFramePr>
        <p:xfrm>
          <a:off x="683568" y="4653137"/>
          <a:ext cx="7776864" cy="16266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592017"/>
                <a:gridCol w="2592017"/>
                <a:gridCol w="2592830"/>
              </a:tblGrid>
              <a:tr h="508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9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голов молодняка страусов, шт.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2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яиц оплодотворенных, шт.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6732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r>
              <a:rPr lang="ru-RU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ФИНАНСЫ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2060848"/>
            <a:ext cx="8229600" cy="328992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Потребность в инвестициях: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$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450 тыс.: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реализации первого этапа развития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страусиной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фермы необходимо $100 тыс., $180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тыс. — на строительство комплекса фермы,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$120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тыс. — на закупку племенного стада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$50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производственную инфраструктуру фермы на первый год.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Прогноз выручки после инвестирования: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 год: $ тыс. 125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 год: $ тыс. 171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 год: $ тыс. 300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5912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КОМАНДА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8229600" cy="34563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Директор Испытательного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центра физико-химических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исследований.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Опыт работы – 43 года.  Занимается разработкой и продвижением научных проектов в области возобновляемой энергетики, биотехнологий, фармацевтики и сельского хозяйства. Принимал участие в более 10 научно-производственных проектах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Кандидат ветеринарных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наук, доктор биологических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наук. Опыт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работы – 42 года. Занимается разработкой и продвижением научных проектов в области биотехнологий и ветеринарии.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Сотрудник офиса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коммерциализации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технологий. Опыт работы  - 3 года.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5476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329</TotalTime>
  <Words>971</Words>
  <Application>Microsoft Office PowerPoint</Application>
  <PresentationFormat>Экран (4:3)</PresentationFormat>
  <Paragraphs>67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Начальная</vt:lpstr>
      <vt:lpstr>Создание фермы «Восток-Страус» </vt:lpstr>
      <vt:lpstr>ПРОБЛЕМА</vt:lpstr>
      <vt:lpstr>РЕШЕНИЕ</vt:lpstr>
      <vt:lpstr>РЫНОК</vt:lpstr>
      <vt:lpstr>КОНКУРЕНТНЫЕ ПРЕИМУЩЕСТВА</vt:lpstr>
      <vt:lpstr>БИЗНЕС-МОДЕЛЬ</vt:lpstr>
      <vt:lpstr>МАРКЕТИНГ И ПРОДАЖИ</vt:lpstr>
      <vt:lpstr>ТЕКУЩИЙ СТАТУС И ПЛАНЫ</vt:lpstr>
      <vt:lpstr>ФИНАНСЫ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Чурсин Анатолий Сергеевич zhulduzkam@gmail.com</dc:title>
  <cp:lastModifiedBy>Офис</cp:lastModifiedBy>
  <cp:revision>14</cp:revision>
  <dcterms:modified xsi:type="dcterms:W3CDTF">2014-06-06T11:04:42Z</dcterms:modified>
</cp:coreProperties>
</file>